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8" r:id="rId3"/>
    <p:sldId id="260" r:id="rId4"/>
    <p:sldId id="262" r:id="rId5"/>
    <p:sldId id="263" r:id="rId6"/>
    <p:sldId id="261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583F5F-5441-4A83-817C-4F7B737B6123}" v="1114" dt="2023-07-27T03:26:16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7/26/2023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664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4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5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1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80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86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7/26/2023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198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7/26/2023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62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7/26/2023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8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9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4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7/26/2023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4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opedia.org/full-stack-develop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606" y="885880"/>
            <a:ext cx="7063739" cy="1665014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MERN Full Stack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2606" y="3602038"/>
            <a:ext cx="7063739" cy="16557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  <a:cs typeface="Calibri"/>
              </a:rPr>
              <a:t>                                                                  Akshay J Sharma</a:t>
            </a:r>
            <a:endParaRPr lang="en-US">
              <a:cs typeface="Calibri"/>
            </a:endParaRPr>
          </a:p>
          <a:p>
            <a:pPr algn="r"/>
            <a:r>
              <a:rPr lang="en-GB" dirty="0">
                <a:solidFill>
                  <a:srgbClr val="FFFFFF"/>
                </a:solidFill>
                <a:cs typeface="Calibri"/>
              </a:rPr>
              <a:t>                                                                            </a:t>
            </a:r>
            <a:r>
              <a:rPr lang="en-GB" err="1">
                <a:solidFill>
                  <a:srgbClr val="FFFFFF"/>
                </a:solidFill>
                <a:cs typeface="Calibri"/>
              </a:rPr>
              <a:t>B.Tech</a:t>
            </a:r>
            <a:r>
              <a:rPr lang="en-GB" dirty="0">
                <a:solidFill>
                  <a:srgbClr val="FFFFFF"/>
                </a:solidFill>
                <a:cs typeface="Calibri"/>
              </a:rPr>
              <a:t> CSE</a:t>
            </a:r>
          </a:p>
          <a:p>
            <a:pPr algn="r"/>
            <a:r>
              <a:rPr lang="en-GB">
                <a:solidFill>
                  <a:srgbClr val="FFFFFF"/>
                </a:solidFill>
                <a:cs typeface="Calibri"/>
              </a:rPr>
              <a:t>                                                                        BPEM0569  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1704427"/>
          </a:xfrm>
        </p:spPr>
        <p:txBody>
          <a:bodyPr>
            <a:normAutofit/>
          </a:bodyPr>
          <a:lstStyle/>
          <a:p>
            <a:r>
              <a:rPr lang="en-GB" sz="8000" b="1" dirty="0">
                <a:solidFill>
                  <a:srgbClr val="FFFFFF"/>
                </a:solidFill>
              </a:rPr>
              <a:t>Thankyou </a:t>
            </a:r>
            <a:endParaRPr lang="en-GB" sz="8000" b="1">
              <a:highlight>
                <a:srgbClr val="FFFF00"/>
              </a:highlight>
            </a:endParaRPr>
          </a:p>
        </p:txBody>
      </p:sp>
      <p:pic>
        <p:nvPicPr>
          <p:cNvPr id="7" name="Picture 7" descr="Introduction Welcome Hand · Free image on Pixabay">
            <a:extLst>
              <a:ext uri="{FF2B5EF4-FFF2-40B4-BE49-F238E27FC236}">
                <a16:creationId xmlns:a16="http://schemas.microsoft.com/office/drawing/2014/main" id="{668D51B6-3CC0-B8F2-4AFE-5D630D010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505" y="2267608"/>
            <a:ext cx="5607267" cy="351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3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988" y="1187170"/>
            <a:ext cx="4374328" cy="40425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GB" sz="2800" dirty="0">
                <a:solidFill>
                  <a:schemeClr val="tx1"/>
                </a:solidFill>
                <a:highlight>
                  <a:srgbClr val="008080"/>
                </a:highlight>
                <a:ea typeface="+mn-lt"/>
                <a:cs typeface="+mn-lt"/>
              </a:rPr>
              <a:t>Full stack development</a:t>
            </a:r>
            <a:r>
              <a:rPr lang="en-GB" sz="2800" dirty="0">
                <a:solidFill>
                  <a:srgbClr val="E8EAED"/>
                </a:solidFill>
                <a:highlight>
                  <a:srgbClr val="008080"/>
                </a:highlight>
                <a:ea typeface="+mn-lt"/>
                <a:cs typeface="+mn-lt"/>
              </a:rPr>
              <a:t> </a:t>
            </a:r>
            <a:r>
              <a:rPr lang="en-GB" sz="2800" dirty="0">
                <a:solidFill>
                  <a:srgbClr val="E8EAED"/>
                </a:solidFill>
                <a:ea typeface="+mn-lt"/>
                <a:cs typeface="+mn-lt"/>
              </a:rPr>
              <a:t>is </a:t>
            </a:r>
            <a:r>
              <a:rPr lang="en-GB" sz="2800" dirty="0">
                <a:solidFill>
                  <a:srgbClr val="E2EEFF"/>
                </a:solidFill>
                <a:ea typeface="+mn-lt"/>
                <a:cs typeface="+mn-lt"/>
              </a:rPr>
              <a:t>the end-to-end development of applications</a:t>
            </a:r>
            <a:r>
              <a:rPr lang="en-GB" sz="2800" dirty="0">
                <a:solidFill>
                  <a:srgbClr val="E8EAED"/>
                </a:solidFill>
                <a:ea typeface="+mn-lt"/>
                <a:cs typeface="+mn-lt"/>
              </a:rPr>
              <a:t>. It includes both the front end and back end of an application. The front end is usually accessed by a client, and the back end forms the core of the application where all the business logic is applied.</a:t>
            </a:r>
            <a:endParaRPr lang="en-US" sz="2800">
              <a:cs typeface="Calibri"/>
            </a:endParaRPr>
          </a:p>
        </p:txBody>
      </p:sp>
      <p:pic>
        <p:nvPicPr>
          <p:cNvPr id="8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0B1F854-BAA2-456C-6649-F82E81A62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07107" y="130437"/>
            <a:ext cx="6183404" cy="648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48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4B0B7C53-D8AB-B610-FAA9-FE008DFD0C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22718"/>
            <a:ext cx="9144000" cy="650093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GB" sz="3600" b="1" dirty="0">
                <a:solidFill>
                  <a:srgbClr val="BDC1C6"/>
                </a:solidFill>
                <a:ea typeface="+mn-lt"/>
                <a:cs typeface="+mn-lt"/>
              </a:rPr>
              <a:t>Popular Stacks</a:t>
            </a:r>
            <a:endParaRPr lang="en-US" sz="3600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MEAN Stack: MongoDB, Express, AngularJS and Node.js.</a:t>
            </a:r>
            <a:endParaRPr lang="en-GB" sz="3600" dirty="0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MERN Stack: MongoDB, Express, ReactJS and Node.js.</a:t>
            </a:r>
            <a:endParaRPr lang="en-GB" sz="3600" dirty="0">
              <a:solidFill>
                <a:srgbClr val="BDC1C6"/>
              </a:solidFill>
              <a:cs typeface="Calibri"/>
            </a:endParaRPr>
          </a:p>
          <a:p>
            <a:pPr marL="285750" indent="-285750" algn="l">
              <a:buClr>
                <a:srgbClr val="3B387F"/>
              </a:buClr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JAVA Stack: JDBC, SpringBoot, Java.</a:t>
            </a:r>
          </a:p>
          <a:p>
            <a:pPr marL="285750" indent="-285750" algn="l"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Django Stack: Django, python and MySQL as Database.</a:t>
            </a:r>
            <a:endParaRPr lang="en-GB" sz="3600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Rails or Ruby on Rails: Uses Ruby, PHP and MySQL.</a:t>
            </a:r>
            <a:endParaRPr lang="en-GB" sz="3600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3600" dirty="0">
                <a:solidFill>
                  <a:srgbClr val="BDC1C6"/>
                </a:solidFill>
                <a:ea typeface="+mn-lt"/>
                <a:cs typeface="+mn-lt"/>
              </a:rPr>
              <a:t>LAMP Stack: Linux, Apache, MySQL and PHP.</a:t>
            </a:r>
            <a:endParaRPr lang="en-GB" sz="3600">
              <a:cs typeface="Calibri"/>
            </a:endParaRPr>
          </a:p>
          <a:p>
            <a:endParaRPr lang="en-GB" sz="6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6539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44365" y="242122"/>
            <a:ext cx="7063739" cy="766561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FFFFFF"/>
                </a:solidFill>
              </a:rPr>
              <a:t>Technologies in Full Stack</a:t>
            </a:r>
          </a:p>
        </p:txBody>
      </p:sp>
      <p:pic>
        <p:nvPicPr>
          <p:cNvPr id="6" name="Picture 6" descr="A diagram of a web application&#10;&#10;Description automatically generated">
            <a:extLst>
              <a:ext uri="{FF2B5EF4-FFF2-40B4-BE49-F238E27FC236}">
                <a16:creationId xmlns:a16="http://schemas.microsoft.com/office/drawing/2014/main" id="{CC5742CD-E7A2-1136-DF0F-D0BC07DFE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540" y="1018481"/>
            <a:ext cx="11614145" cy="552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7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4951" y="5639"/>
            <a:ext cx="7063739" cy="968704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MERN Full Stack</a:t>
            </a:r>
          </a:p>
        </p:txBody>
      </p:sp>
      <p:pic>
        <p:nvPicPr>
          <p:cNvPr id="7" name="what-is-mern-stack-1280-ytshorts.savetube.me">
            <a:hlinkClick r:id="" action="ppaction://media"/>
            <a:extLst>
              <a:ext uri="{FF2B5EF4-FFF2-40B4-BE49-F238E27FC236}">
                <a16:creationId xmlns:a16="http://schemas.microsoft.com/office/drawing/2014/main" id="{032F16BC-990A-E26E-49F0-FC2A9DBB3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8354" y="1110157"/>
            <a:ext cx="7126672" cy="559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1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70" r="-1" b="38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34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0530" y="928"/>
            <a:ext cx="8774645" cy="153933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Why did I opt MERN Full Stack ?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What is MERN Full Stack ?</a:t>
            </a:r>
          </a:p>
        </p:txBody>
      </p:sp>
      <p:pic>
        <p:nvPicPr>
          <p:cNvPr id="5" name="Picture 9" descr="A diagram of a program&#10;&#10;Description automatically generated">
            <a:extLst>
              <a:ext uri="{FF2B5EF4-FFF2-40B4-BE49-F238E27FC236}">
                <a16:creationId xmlns:a16="http://schemas.microsoft.com/office/drawing/2014/main" id="{F147DBCF-CD20-AB91-B542-AFEBA915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72" y="1541525"/>
            <a:ext cx="10320067" cy="493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9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6916" y="110742"/>
            <a:ext cx="7063739" cy="771635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solidFill>
                  <a:srgbClr val="FFFFFF"/>
                </a:solidFill>
              </a:rPr>
              <a:t>Topics covered till date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263" y="1158384"/>
            <a:ext cx="11543771" cy="541320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Introduction - 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Course outcomes</a:t>
            </a:r>
            <a:endParaRPr lang="en-US" sz="3200" dirty="0">
              <a:solidFill>
                <a:srgbClr val="181734"/>
              </a:solidFill>
              <a:cs typeface="Calibri"/>
            </a:endParaRPr>
          </a:p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Git 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-</a:t>
            </a:r>
            <a:r>
              <a:rPr lang="en-GB" sz="4800" dirty="0">
                <a:solidFill>
                  <a:srgbClr val="FFFFFF"/>
                </a:solidFill>
                <a:cs typeface="Calibri"/>
              </a:rPr>
              <a:t> 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local repository, CURD operations in git bash.</a:t>
            </a:r>
            <a:endParaRPr lang="en-US" sz="3200" dirty="0">
              <a:solidFill>
                <a:srgbClr val="181734"/>
              </a:solidFill>
              <a:cs typeface="Calibri"/>
            </a:endParaRPr>
          </a:p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 err="1">
                <a:solidFill>
                  <a:srgbClr val="FFFFFF"/>
                </a:solidFill>
                <a:cs typeface="Calibri"/>
              </a:rPr>
              <a:t>Github</a:t>
            </a:r>
            <a:r>
              <a:rPr lang="en-GB" sz="4800" dirty="0">
                <a:solidFill>
                  <a:srgbClr val="FFFFFF"/>
                </a:solidFill>
                <a:cs typeface="Calibri"/>
              </a:rPr>
              <a:t> – 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global repository, push and pull commands, </a:t>
            </a:r>
            <a:r>
              <a:rPr lang="en-GB" sz="3200" dirty="0" err="1">
                <a:solidFill>
                  <a:srgbClr val="FFFFFF"/>
                </a:solidFill>
                <a:cs typeface="Calibri"/>
              </a:rPr>
              <a:t>urls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.</a:t>
            </a:r>
          </a:p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HTML – 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Formatting tags, form, table.</a:t>
            </a:r>
            <a:endParaRPr lang="en-US" sz="4800" dirty="0">
              <a:solidFill>
                <a:srgbClr val="181734"/>
              </a:solidFill>
              <a:cs typeface="Calibri"/>
            </a:endParaRPr>
          </a:p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HTML5 – 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Multimedia, advance version.</a:t>
            </a:r>
            <a:endParaRPr lang="en-US" sz="4800" dirty="0">
              <a:solidFill>
                <a:srgbClr val="181734"/>
              </a:solidFill>
              <a:cs typeface="Calibri"/>
            </a:endParaRPr>
          </a:p>
          <a:p>
            <a:pPr marL="342900" indent="-342900" algn="just">
              <a:buClr>
                <a:srgbClr val="3B387F"/>
              </a:buClr>
              <a:buFont typeface="Wingdings" panose="020B0604020202020204" pitchFamily="34" charset="0"/>
              <a:buChar char="ü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CSS Basics </a:t>
            </a:r>
            <a:r>
              <a:rPr lang="en-GB" sz="3200" dirty="0">
                <a:solidFill>
                  <a:srgbClr val="FFFFFF"/>
                </a:solidFill>
                <a:cs typeface="Calibri"/>
              </a:rPr>
              <a:t>– Selectors(5 types), Combinations(4 types).</a:t>
            </a:r>
            <a:r>
              <a:rPr lang="en-GB" sz="4800" dirty="0">
                <a:solidFill>
                  <a:srgbClr val="FFFFFF"/>
                </a:solidFill>
                <a:cs typeface="Calibri"/>
              </a:rPr>
              <a:t>                                               </a:t>
            </a:r>
            <a:endParaRPr lang="en-US" sz="4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7074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538" y="-46913"/>
            <a:ext cx="8995014" cy="929290"/>
          </a:xfrm>
        </p:spPr>
        <p:txBody>
          <a:bodyPr>
            <a:normAutofit/>
          </a:bodyPr>
          <a:lstStyle/>
          <a:p>
            <a:r>
              <a:rPr lang="en-GB" u="sng" dirty="0">
                <a:solidFill>
                  <a:srgbClr val="FFFFFF"/>
                </a:solidFill>
              </a:rPr>
              <a:t>Topics yet to be completed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04848" y="1000728"/>
            <a:ext cx="3253739" cy="536065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 algn="just"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CSS Box Model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CSS Advance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CSS3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Bootstrap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JavaScript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React </a:t>
            </a:r>
            <a:r>
              <a:rPr lang="en-GB" sz="3200" noProof="1">
                <a:solidFill>
                  <a:schemeClr val="bg2">
                    <a:lumMod val="90000"/>
                  </a:schemeClr>
                </a:solidFill>
                <a:cs typeface="Calibri"/>
              </a:rPr>
              <a:t>js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Express js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dirty="0">
                <a:solidFill>
                  <a:schemeClr val="bg2">
                    <a:lumMod val="90000"/>
                  </a:schemeClr>
                </a:solidFill>
                <a:cs typeface="Calibri"/>
              </a:rPr>
              <a:t>Node </a:t>
            </a:r>
            <a:r>
              <a:rPr lang="en-GB" sz="3200" noProof="1">
                <a:solidFill>
                  <a:schemeClr val="bg2">
                    <a:lumMod val="90000"/>
                  </a:schemeClr>
                </a:solidFill>
                <a:cs typeface="Calibri"/>
              </a:rPr>
              <a:t>js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r>
              <a:rPr lang="en-GB" sz="3200" noProof="1">
                <a:solidFill>
                  <a:schemeClr val="bg2">
                    <a:lumMod val="90000"/>
                  </a:schemeClr>
                </a:solidFill>
                <a:cs typeface="Calibri"/>
              </a:rPr>
              <a:t>Mongodb</a:t>
            </a:r>
          </a:p>
          <a:p>
            <a:pPr marL="457200" indent="-457200" algn="just">
              <a:buClr>
                <a:srgbClr val="3B387F"/>
              </a:buClr>
              <a:buFont typeface="Wingdings" panose="020B0604020202020204" pitchFamily="34" charset="0"/>
              <a:buChar char="v"/>
            </a:pPr>
            <a:endParaRPr lang="en-GB" sz="3200" dirty="0">
              <a:solidFill>
                <a:schemeClr val="accent1">
                  <a:lumMod val="60000"/>
                  <a:lumOff val="4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6557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8C1DC3E1-2F57-DCC2-0E76-6BBDFEA8A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237" r="6" b="6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503" y="242122"/>
            <a:ext cx="12016738" cy="81104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FFFFFF"/>
                </a:solidFill>
              </a:rPr>
              <a:t>How's your preparation going on?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6675" y="1316038"/>
            <a:ext cx="9888394" cy="53869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 algn="just">
              <a:buAutoNum type="alphaUcPeriod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Practice.</a:t>
            </a:r>
            <a:endParaRPr lang="en-US"/>
          </a:p>
          <a:p>
            <a:pPr marL="457200" indent="-457200" algn="just">
              <a:buClr>
                <a:srgbClr val="3B387F"/>
              </a:buClr>
              <a:buAutoNum type="alphaUcPeriod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Prepare.</a:t>
            </a:r>
          </a:p>
          <a:p>
            <a:pPr marL="457200" indent="-457200" algn="just">
              <a:buClr>
                <a:srgbClr val="3B387F"/>
              </a:buClr>
              <a:buAutoNum type="alphaUcPeriod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Pushing to</a:t>
            </a:r>
            <a:r>
              <a:rPr lang="en-GB" sz="4800" noProof="1">
                <a:solidFill>
                  <a:srgbClr val="FFFFFF"/>
                </a:solidFill>
                <a:cs typeface="Calibri"/>
              </a:rPr>
              <a:t> github</a:t>
            </a:r>
            <a:r>
              <a:rPr lang="en-GB" sz="4800" dirty="0">
                <a:solidFill>
                  <a:srgbClr val="FFFFFF"/>
                </a:solidFill>
                <a:cs typeface="Calibri"/>
              </a:rPr>
              <a:t> from git.</a:t>
            </a:r>
          </a:p>
          <a:p>
            <a:pPr marL="457200" indent="-457200" algn="just">
              <a:buClr>
                <a:srgbClr val="3B387F"/>
              </a:buClr>
              <a:buAutoNum type="alphaUcPeriod"/>
            </a:pPr>
            <a:r>
              <a:rPr lang="en-GB" sz="4800" dirty="0">
                <a:solidFill>
                  <a:srgbClr val="FFFFFF"/>
                </a:solidFill>
                <a:cs typeface="Calibri"/>
              </a:rPr>
              <a:t>Trying to implement it in real world project.</a:t>
            </a:r>
          </a:p>
          <a:p>
            <a:pPr marL="457200" indent="-457200" algn="just">
              <a:buClr>
                <a:srgbClr val="3B387F"/>
              </a:buClr>
              <a:buAutoNum type="alphaUcPeriod"/>
            </a:pPr>
            <a:endParaRPr lang="en-GB" sz="4800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693210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81734"/>
      </a:dk2>
      <a:lt2>
        <a:srgbClr val="F0F3F2"/>
      </a:lt2>
      <a:accent1>
        <a:srgbClr val="E72971"/>
      </a:accent1>
      <a:accent2>
        <a:srgbClr val="D517AE"/>
      </a:accent2>
      <a:accent3>
        <a:srgbClr val="BF29E7"/>
      </a:accent3>
      <a:accent4>
        <a:srgbClr val="5E17D5"/>
      </a:accent4>
      <a:accent5>
        <a:srgbClr val="2932E7"/>
      </a:accent5>
      <a:accent6>
        <a:srgbClr val="176FD5"/>
      </a:accent6>
      <a:hlink>
        <a:srgbClr val="6355C6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ConfettiVTI</vt:lpstr>
      <vt:lpstr>MERN Full Stack</vt:lpstr>
      <vt:lpstr>PowerPoint Presentation</vt:lpstr>
      <vt:lpstr>PowerPoint Presentation</vt:lpstr>
      <vt:lpstr>Technologies in Full Stack</vt:lpstr>
      <vt:lpstr>MERN Full Stack</vt:lpstr>
      <vt:lpstr>Why did I opt MERN Full Stack ? What is MERN Full Stack ?</vt:lpstr>
      <vt:lpstr>Topics covered till date</vt:lpstr>
      <vt:lpstr>Topics yet to be completed</vt:lpstr>
      <vt:lpstr>How's your preparation going on?</vt:lpstr>
      <vt:lpstr>Thankyou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413</cp:revision>
  <dcterms:created xsi:type="dcterms:W3CDTF">2023-07-27T01:39:37Z</dcterms:created>
  <dcterms:modified xsi:type="dcterms:W3CDTF">2023-07-27T03:28:00Z</dcterms:modified>
</cp:coreProperties>
</file>

<file path=docProps/thumbnail.jpeg>
</file>